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72" r:id="rId5"/>
    <p:sldId id="269" r:id="rId6"/>
    <p:sldId id="291" r:id="rId7"/>
    <p:sldId id="268" r:id="rId8"/>
    <p:sldId id="270" r:id="rId9"/>
    <p:sldId id="292" r:id="rId10"/>
    <p:sldId id="293" r:id="rId11"/>
    <p:sldId id="29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951CC5F-6ECF-4CDD-B11B-5617F99534B4}">
          <p14:sldIdLst>
            <p14:sldId id="256"/>
            <p14:sldId id="257"/>
            <p14:sldId id="259"/>
            <p14:sldId id="272"/>
            <p14:sldId id="269"/>
            <p14:sldId id="291"/>
            <p14:sldId id="268"/>
            <p14:sldId id="270"/>
            <p14:sldId id="292"/>
            <p14:sldId id="293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>
        <p:scale>
          <a:sx n="73" d="100"/>
          <a:sy n="73" d="100"/>
        </p:scale>
        <p:origin x="-582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ant Zhao" userId="3ac346f5-3e92-46a7-8486-0f9adc3cc665" providerId="ADAL" clId="{8714CDA6-A673-49D0-938E-07F36EEBA1B5}"/>
    <pc:docChg chg="custSel addSld modSld">
      <pc:chgData name="Brant Zhao" userId="3ac346f5-3e92-46a7-8486-0f9adc3cc665" providerId="ADAL" clId="{8714CDA6-A673-49D0-938E-07F36EEBA1B5}" dt="2017-12-26T06:27:25.040" v="586" actId="20577"/>
      <pc:docMkLst>
        <pc:docMk/>
      </pc:docMkLst>
      <pc:sldChg chg="modSp">
        <pc:chgData name="Brant Zhao" userId="3ac346f5-3e92-46a7-8486-0f9adc3cc665" providerId="ADAL" clId="{8714CDA6-A673-49D0-938E-07F36EEBA1B5}" dt="2017-12-26T04:48:03.746" v="0"/>
        <pc:sldMkLst>
          <pc:docMk/>
          <pc:sldMk cId="2103153249" sldId="272"/>
        </pc:sldMkLst>
        <pc:spChg chg="mod">
          <ac:chgData name="Brant Zhao" userId="3ac346f5-3e92-46a7-8486-0f9adc3cc665" providerId="ADAL" clId="{8714CDA6-A673-49D0-938E-07F36EEBA1B5}" dt="2017-12-26T04:48:03.746" v="0"/>
          <ac:spMkLst>
            <pc:docMk/>
            <pc:sldMk cId="2103153249" sldId="272"/>
            <ac:spMk id="3" creationId="{00000000-0000-0000-0000-000000000000}"/>
          </ac:spMkLst>
        </pc:spChg>
      </pc:sldChg>
      <pc:sldChg chg="modSp">
        <pc:chgData name="Brant Zhao" userId="3ac346f5-3e92-46a7-8486-0f9adc3cc665" providerId="ADAL" clId="{8714CDA6-A673-49D0-938E-07F36EEBA1B5}" dt="2017-12-26T04:48:10.962" v="2"/>
        <pc:sldMkLst>
          <pc:docMk/>
          <pc:sldMk cId="1323207580" sldId="273"/>
        </pc:sldMkLst>
        <pc:spChg chg="mod">
          <ac:chgData name="Brant Zhao" userId="3ac346f5-3e92-46a7-8486-0f9adc3cc665" providerId="ADAL" clId="{8714CDA6-A673-49D0-938E-07F36EEBA1B5}" dt="2017-12-26T04:48:10.962" v="2"/>
          <ac:spMkLst>
            <pc:docMk/>
            <pc:sldMk cId="1323207580" sldId="273"/>
            <ac:spMk id="3" creationId="{00000000-0000-0000-0000-000000000000}"/>
          </ac:spMkLst>
        </pc:spChg>
      </pc:sldChg>
      <pc:sldChg chg="modSp">
        <pc:chgData name="Brant Zhao" userId="3ac346f5-3e92-46a7-8486-0f9adc3cc665" providerId="ADAL" clId="{8714CDA6-A673-49D0-938E-07F36EEBA1B5}" dt="2017-12-26T04:58:31.875" v="570"/>
        <pc:sldMkLst>
          <pc:docMk/>
          <pc:sldMk cId="433894513" sldId="276"/>
        </pc:sldMkLst>
        <pc:spChg chg="mod">
          <ac:chgData name="Brant Zhao" userId="3ac346f5-3e92-46a7-8486-0f9adc3cc665" providerId="ADAL" clId="{8714CDA6-A673-49D0-938E-07F36EEBA1B5}" dt="2017-12-26T04:58:31.875" v="570"/>
          <ac:spMkLst>
            <pc:docMk/>
            <pc:sldMk cId="433894513" sldId="276"/>
            <ac:spMk id="3" creationId="{00000000-0000-0000-0000-000000000000}"/>
          </ac:spMkLst>
        </pc:spChg>
      </pc:sldChg>
      <pc:sldChg chg="modSp add">
        <pc:chgData name="Brant Zhao" userId="3ac346f5-3e92-46a7-8486-0f9adc3cc665" providerId="ADAL" clId="{8714CDA6-A673-49D0-938E-07F36EEBA1B5}" dt="2017-12-26T06:21:56.268" v="577" actId="20577"/>
        <pc:sldMkLst>
          <pc:docMk/>
          <pc:sldMk cId="52949117" sldId="297"/>
        </pc:sldMkLst>
        <pc:spChg chg="mod">
          <ac:chgData name="Brant Zhao" userId="3ac346f5-3e92-46a7-8486-0f9adc3cc665" providerId="ADAL" clId="{8714CDA6-A673-49D0-938E-07F36EEBA1B5}" dt="2017-12-26T04:49:14.168" v="25" actId="20577"/>
          <ac:spMkLst>
            <pc:docMk/>
            <pc:sldMk cId="52949117" sldId="297"/>
            <ac:spMk id="2" creationId="{00000000-0000-0000-0000-000000000000}"/>
          </ac:spMkLst>
        </pc:spChg>
        <pc:spChg chg="mod">
          <ac:chgData name="Brant Zhao" userId="3ac346f5-3e92-46a7-8486-0f9adc3cc665" providerId="ADAL" clId="{8714CDA6-A673-49D0-938E-07F36EEBA1B5}" dt="2017-12-26T06:21:56.268" v="577" actId="20577"/>
          <ac:spMkLst>
            <pc:docMk/>
            <pc:sldMk cId="52949117" sldId="297"/>
            <ac:spMk id="3" creationId="{00000000-0000-0000-0000-000000000000}"/>
          </ac:spMkLst>
        </pc:spChg>
      </pc:sldChg>
      <pc:sldChg chg="modSp add">
        <pc:chgData name="Brant Zhao" userId="3ac346f5-3e92-46a7-8486-0f9adc3cc665" providerId="ADAL" clId="{8714CDA6-A673-49D0-938E-07F36EEBA1B5}" dt="2017-12-26T06:27:25.040" v="586" actId="20577"/>
        <pc:sldMkLst>
          <pc:docMk/>
          <pc:sldMk cId="2486907540" sldId="298"/>
        </pc:sldMkLst>
        <pc:spChg chg="mod">
          <ac:chgData name="Brant Zhao" userId="3ac346f5-3e92-46a7-8486-0f9adc3cc665" providerId="ADAL" clId="{8714CDA6-A673-49D0-938E-07F36EEBA1B5}" dt="2017-12-26T04:56:05.426" v="488" actId="20577"/>
          <ac:spMkLst>
            <pc:docMk/>
            <pc:sldMk cId="2486907540" sldId="298"/>
            <ac:spMk id="2" creationId="{00000000-0000-0000-0000-000000000000}"/>
          </ac:spMkLst>
        </pc:spChg>
        <pc:spChg chg="mod">
          <ac:chgData name="Brant Zhao" userId="3ac346f5-3e92-46a7-8486-0f9adc3cc665" providerId="ADAL" clId="{8714CDA6-A673-49D0-938E-07F36EEBA1B5}" dt="2017-12-26T06:27:25.040" v="586" actId="20577"/>
          <ac:spMkLst>
            <pc:docMk/>
            <pc:sldMk cId="2486907540" sldId="298"/>
            <ac:spMk id="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3422DA-9CC6-F24F-964E-83D03FBE0603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30524-D625-F045-93A7-563D3D8349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84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VLC/caff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BryantLJ/py-faster-rcnn-pedestria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21496" y="1970786"/>
            <a:ext cx="5031414" cy="1182687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进度汇报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毛宽诚</a:t>
            </a:r>
            <a:endParaRPr lang="en-US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201</a:t>
            </a:r>
            <a:r>
              <a:rPr lang="en-US" altLang="zh-CN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8</a:t>
            </a:r>
            <a:r>
              <a:rPr lang="en-US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/1</a:t>
            </a:r>
            <a:r>
              <a:rPr lang="en-US" altLang="zh-CN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en-US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/28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063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163C4-2CF1-47D4-AFF2-FFDF047FA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E6C2A-1DCE-4033-939D-349B22946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endParaRPr lang="en-US"/>
          </a:p>
        </p:txBody>
      </p:sp>
      <p:pic>
        <p:nvPicPr>
          <p:cNvPr id="3074" name="Picture 2" descr="Builder - Graph Optimizer - Horizontal &#10;Fusion &#10;Conv 3x3 &#10;32 &#10;Conv 3x3 &#10;K=64 &#10;For convolution layers &#10;Sharing the same input tensor &#10;Has same filter size, stride and &#10;dilation &#10;Produced tensor is logically split &#10;into two tensors &#10;Conv 3x3 &#10;K 96 &#10;O ">
            <a:extLst>
              <a:ext uri="{FF2B5EF4-FFF2-40B4-BE49-F238E27FC236}">
                <a16:creationId xmlns:a16="http://schemas.microsoft.com/office/drawing/2014/main" id="{E3FE4174-8CC2-45A5-9326-3440C54C1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" y="0"/>
            <a:ext cx="121777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069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CC032-BA33-4024-BDAE-D72E24836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3681" y="2768600"/>
            <a:ext cx="8596668" cy="1320800"/>
          </a:xfrm>
        </p:spPr>
        <p:txBody>
          <a:bodyPr/>
          <a:lstStyle/>
          <a:p>
            <a:r>
              <a:rPr lang="en-US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533455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16CD339-A861-4BF4-A745-EFA5F8AE3A6D}"/>
              </a:ext>
            </a:extLst>
          </p:cNvPr>
          <p:cNvSpPr txBox="1"/>
          <p:nvPr/>
        </p:nvSpPr>
        <p:spPr>
          <a:xfrm>
            <a:off x="1610263" y="1454989"/>
            <a:ext cx="85286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altLang="zh-CN" sz="4000" dirty="0" err="1">
                <a:solidFill>
                  <a:srgbClr val="92D050"/>
                </a:solidFill>
              </a:rPr>
              <a:t>caffe</a:t>
            </a:r>
            <a:r>
              <a:rPr lang="zh-CN" altLang="en-US" sz="4000" dirty="0">
                <a:solidFill>
                  <a:srgbClr val="92D050"/>
                </a:solidFill>
              </a:rPr>
              <a:t>学习</a:t>
            </a:r>
            <a:endParaRPr lang="en-US" altLang="zh-CN" sz="4000" dirty="0">
              <a:solidFill>
                <a:srgbClr val="92D050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altLang="zh-CN" sz="4000" dirty="0" err="1">
                <a:solidFill>
                  <a:srgbClr val="92D050"/>
                </a:solidFill>
              </a:rPr>
              <a:t>caffe</a:t>
            </a:r>
            <a:r>
              <a:rPr lang="en-US" altLang="zh-CN" sz="4000" dirty="0">
                <a:solidFill>
                  <a:srgbClr val="92D050"/>
                </a:solidFill>
              </a:rPr>
              <a:t> </a:t>
            </a:r>
            <a:r>
              <a:rPr lang="en-US" altLang="zh-CN" sz="4000" dirty="0" err="1">
                <a:solidFill>
                  <a:srgbClr val="92D050"/>
                </a:solidFill>
              </a:rPr>
              <a:t>fasterrcnn</a:t>
            </a:r>
            <a:r>
              <a:rPr lang="zh-CN" altLang="en-US" sz="4000" dirty="0">
                <a:solidFill>
                  <a:srgbClr val="92D050"/>
                </a:solidFill>
              </a:rPr>
              <a:t>行人检测实验</a:t>
            </a:r>
            <a:endParaRPr lang="en-US" altLang="zh-CN" sz="4000" dirty="0">
              <a:solidFill>
                <a:srgbClr val="92D050"/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altLang="zh-CN" sz="4000" dirty="0" err="1">
                <a:solidFill>
                  <a:srgbClr val="92D050"/>
                </a:solidFill>
              </a:rPr>
              <a:t>tensorrt</a:t>
            </a:r>
            <a:r>
              <a:rPr lang="zh-CN" altLang="en-US" sz="4000" dirty="0">
                <a:solidFill>
                  <a:srgbClr val="92D050"/>
                </a:solidFill>
              </a:rPr>
              <a:t>学习</a:t>
            </a:r>
            <a:endParaRPr lang="en-US" altLang="zh-CN" sz="4000" dirty="0">
              <a:solidFill>
                <a:srgbClr val="92D050"/>
              </a:solidFill>
            </a:endParaRPr>
          </a:p>
          <a:p>
            <a:br>
              <a:rPr lang="en-US" altLang="zh-CN" dirty="0"/>
            </a:br>
            <a:br>
              <a:rPr lang="en-US" altLang="zh-CN" dirty="0"/>
            </a:br>
            <a:br>
              <a:rPr lang="en-US" altLang="zh-CN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112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41938"/>
          </a:xfrm>
        </p:spPr>
        <p:txBody>
          <a:bodyPr/>
          <a:lstStyle/>
          <a:p>
            <a:r>
              <a:rPr lang="en-US" altLang="zh-CN" dirty="0" err="1"/>
              <a:t>caffe</a:t>
            </a:r>
            <a:r>
              <a:rPr lang="en-US" altLang="zh-CN" dirty="0"/>
              <a:t> </a:t>
            </a:r>
            <a:r>
              <a:rPr lang="zh-CN" altLang="en-US" dirty="0"/>
              <a:t>学习：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4376" y="1546102"/>
            <a:ext cx="9416692" cy="5112447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https://github.com/BVLC/caffe</a:t>
            </a:r>
            <a:endParaRPr lang="en-US" dirty="0"/>
          </a:p>
          <a:p>
            <a:pPr lvl="1"/>
            <a:r>
              <a:rPr lang="en-US" altLang="zh-CN" dirty="0" err="1"/>
              <a:t>caffe</a:t>
            </a:r>
            <a:r>
              <a:rPr lang="zh-CN" altLang="en-US" dirty="0"/>
              <a:t>模型</a:t>
            </a:r>
            <a:endParaRPr lang="en-US" dirty="0"/>
          </a:p>
          <a:p>
            <a:pPr lvl="2"/>
            <a:r>
              <a:rPr lang="en-US" altLang="zh-CN" sz="2000" dirty="0">
                <a:ea typeface="宋体" panose="02010600030101010101" pitchFamily="2" charset="-122"/>
              </a:rPr>
              <a:t>Blobs</a:t>
            </a:r>
          </a:p>
          <a:p>
            <a:pPr lvl="2"/>
            <a:r>
              <a:rPr lang="en-US" altLang="zh-CN" sz="2000" dirty="0">
                <a:ea typeface="宋体" panose="02010600030101010101" pitchFamily="2" charset="-122"/>
              </a:rPr>
              <a:t>layer</a:t>
            </a:r>
          </a:p>
          <a:p>
            <a:pPr lvl="2"/>
            <a:r>
              <a:rPr lang="en-US" altLang="zh-CN" sz="2000" dirty="0">
                <a:ea typeface="宋体" panose="02010600030101010101" pitchFamily="2" charset="-122"/>
              </a:rPr>
              <a:t>nets</a:t>
            </a:r>
          </a:p>
          <a:p>
            <a:pPr lvl="1"/>
            <a:r>
              <a:rPr lang="zh-CN" altLang="en-US" sz="2200" dirty="0">
                <a:ea typeface="宋体" panose="02010600030101010101" pitchFamily="2" charset="-122"/>
              </a:rPr>
              <a:t>训练方式</a:t>
            </a:r>
            <a:endParaRPr lang="en-US" altLang="zh-CN" sz="2200" dirty="0">
              <a:ea typeface="宋体" panose="02010600030101010101" pitchFamily="2" charset="-122"/>
            </a:endParaRPr>
          </a:p>
          <a:p>
            <a:pPr lvl="2"/>
            <a:r>
              <a:rPr lang="en-US" altLang="zh-CN" sz="2000" dirty="0" err="1">
                <a:ea typeface="宋体" panose="02010600030101010101" pitchFamily="2" charset="-122"/>
              </a:rPr>
              <a:t>solver.prototxt</a:t>
            </a:r>
            <a:endParaRPr lang="en-US" altLang="zh-CN" sz="2000" dirty="0">
              <a:ea typeface="宋体" panose="02010600030101010101" pitchFamily="2" charset="-122"/>
            </a:endParaRPr>
          </a:p>
          <a:p>
            <a:pPr lvl="2"/>
            <a:r>
              <a:rPr lang="en-US" altLang="zh-CN" sz="2000" dirty="0" err="1">
                <a:ea typeface="宋体" panose="02010600030101010101" pitchFamily="2" charset="-122"/>
              </a:rPr>
              <a:t>train.prototxt</a:t>
            </a:r>
            <a:endParaRPr lang="en-US" altLang="zh-CN" sz="2000" dirty="0">
              <a:ea typeface="宋体" panose="02010600030101010101" pitchFamily="2" charset="-122"/>
            </a:endParaRPr>
          </a:p>
          <a:p>
            <a:pPr lvl="2"/>
            <a:r>
              <a:rPr lang="en-US" altLang="zh-CN" sz="2000" dirty="0" err="1">
                <a:ea typeface="宋体" panose="02010600030101010101" pitchFamily="2" charset="-122"/>
              </a:rPr>
              <a:t>test.prototxt</a:t>
            </a:r>
            <a:endParaRPr lang="en-US" altLang="zh-CN" sz="2000" dirty="0">
              <a:ea typeface="宋体" panose="02010600030101010101" pitchFamily="2" charset="-122"/>
            </a:endParaRPr>
          </a:p>
          <a:p>
            <a:pPr lvl="2"/>
            <a:endParaRPr lang="en-US" altLang="zh-CN" sz="2000" dirty="0">
              <a:ea typeface="宋体" panose="02010600030101010101" pitchFamily="2" charset="-122"/>
            </a:endParaRPr>
          </a:p>
          <a:p>
            <a:pPr marL="914400" lvl="2" indent="0">
              <a:buNone/>
            </a:pPr>
            <a:endParaRPr lang="en-US" altLang="zh-CN" sz="2000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2145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3B604D-6E7B-47AE-981A-799EC6862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118" y="1233519"/>
            <a:ext cx="3846840" cy="30774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AA8486-D2BC-411C-AD29-8A06D4634D9D}"/>
              </a:ext>
            </a:extLst>
          </p:cNvPr>
          <p:cNvSpPr txBox="1"/>
          <p:nvPr/>
        </p:nvSpPr>
        <p:spPr>
          <a:xfrm>
            <a:off x="767204" y="4487727"/>
            <a:ext cx="82742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测试集： </a:t>
            </a:r>
            <a:r>
              <a:rPr lang="en-US" altLang="zh-CN" dirty="0"/>
              <a:t>reasonable</a:t>
            </a:r>
          </a:p>
          <a:p>
            <a:r>
              <a:rPr lang="en-US" altLang="zh-CN" dirty="0"/>
              <a:t>	reasonable:2252</a:t>
            </a:r>
            <a:r>
              <a:rPr lang="zh-CN" altLang="en-US" dirty="0"/>
              <a:t>张图片。</a:t>
            </a:r>
            <a:endParaRPr lang="en-US" altLang="zh-CN" dirty="0"/>
          </a:p>
          <a:p>
            <a:r>
              <a:rPr lang="en-US" altLang="zh-CN" dirty="0"/>
              <a:t>	</a:t>
            </a:r>
          </a:p>
          <a:p>
            <a:r>
              <a:rPr lang="zh-CN" altLang="en-US" dirty="0"/>
              <a:t>标签：</a:t>
            </a:r>
            <a:r>
              <a:rPr lang="en-US" altLang="zh-CN" dirty="0"/>
              <a:t>person/people/people?/cyclist</a:t>
            </a:r>
          </a:p>
          <a:p>
            <a:r>
              <a:rPr lang="en-US" altLang="zh-CN" dirty="0"/>
              <a:t>	   </a:t>
            </a:r>
            <a:r>
              <a:rPr lang="zh-CN" altLang="en-US" dirty="0"/>
              <a:t>训练：全部训练</a:t>
            </a:r>
            <a:endParaRPr lang="en-US" altLang="zh-CN" dirty="0"/>
          </a:p>
          <a:p>
            <a:r>
              <a:rPr lang="en-US" altLang="zh-CN" dirty="0"/>
              <a:t>	   </a:t>
            </a:r>
            <a:r>
              <a:rPr lang="zh-CN" altLang="en-US" dirty="0"/>
              <a:t>测试：忽略</a:t>
            </a:r>
            <a:r>
              <a:rPr lang="en-US" altLang="zh-CN" dirty="0"/>
              <a:t> people/people?/cyclist</a:t>
            </a:r>
          </a:p>
          <a:p>
            <a:r>
              <a:rPr lang="en-US" dirty="0"/>
              <a:t>	            </a:t>
            </a:r>
            <a:r>
              <a:rPr lang="zh-CN" altLang="en-US" dirty="0"/>
              <a:t> 忽略 </a:t>
            </a:r>
            <a:r>
              <a:rPr lang="en-US" altLang="zh-CN" dirty="0"/>
              <a:t>occlusion/</a:t>
            </a:r>
            <a:r>
              <a:rPr lang="zh-CN" altLang="en-US" dirty="0"/>
              <a:t>小尺寸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FF1014D-EB61-42C6-83DA-AA216DBFBF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8607" y="1233519"/>
            <a:ext cx="3846840" cy="30774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72F9B4-7BBE-481B-8122-7B6340B4C7D3}"/>
              </a:ext>
            </a:extLst>
          </p:cNvPr>
          <p:cNvSpPr/>
          <p:nvPr/>
        </p:nvSpPr>
        <p:spPr>
          <a:xfrm>
            <a:off x="418607" y="507271"/>
            <a:ext cx="63049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  <a:hlinkClick r:id="rId4"/>
              </a:rPr>
              <a:t>https://github.com/BryantLJ/py-faster-rcnn-pedestrian</a:t>
            </a:r>
            <a:endParaRPr lang="en-US" dirty="0">
              <a:solidFill>
                <a:srgbClr val="92D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92D050"/>
                </a:solidFill>
              </a:rPr>
              <a:t>读取数据、训练，</a:t>
            </a:r>
            <a:r>
              <a:rPr lang="en-US" altLang="zh-CN" dirty="0">
                <a:solidFill>
                  <a:srgbClr val="92D050"/>
                </a:solidFill>
              </a:rPr>
              <a:t>color</a:t>
            </a:r>
            <a:r>
              <a:rPr lang="zh-CN" altLang="en-US" dirty="0">
                <a:solidFill>
                  <a:srgbClr val="92D050"/>
                </a:solidFill>
              </a:rPr>
              <a:t>模型，测试</a:t>
            </a:r>
            <a:endParaRPr lang="en-US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427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F9F5193-8717-4402-95E1-857966EA2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037" y="2460987"/>
            <a:ext cx="4348798" cy="326159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5A0F7161-16E7-4985-849A-653AFC4F4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41938"/>
          </a:xfrm>
        </p:spPr>
        <p:txBody>
          <a:bodyPr/>
          <a:lstStyle/>
          <a:p>
            <a:r>
              <a:rPr lang="zh-CN" altLang="en-US" dirty="0"/>
              <a:t>实验结果：</a:t>
            </a:r>
            <a:br>
              <a:rPr lang="en-US" altLang="zh-CN" dirty="0"/>
            </a:br>
            <a:r>
              <a:rPr lang="en-US" altLang="zh-CN" dirty="0"/>
              <a:t>miss-</a:t>
            </a:r>
            <a:r>
              <a:rPr lang="en-US" altLang="zh-CN" dirty="0" err="1"/>
              <a:t>fppi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156193-B0C8-4FE3-A3A3-1EA2B045B0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167" y="2337281"/>
            <a:ext cx="4678679" cy="35090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18317D-71AB-4D93-9775-B9568058CD8F}"/>
              </a:ext>
            </a:extLst>
          </p:cNvPr>
          <p:cNvSpPr txBox="1"/>
          <p:nvPr/>
        </p:nvSpPr>
        <p:spPr>
          <a:xfrm>
            <a:off x="2975901" y="5947648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caffe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23DCCC-64F5-4484-84C7-256165C98351}"/>
              </a:ext>
            </a:extLst>
          </p:cNvPr>
          <p:cNvSpPr txBox="1"/>
          <p:nvPr/>
        </p:nvSpPr>
        <p:spPr>
          <a:xfrm>
            <a:off x="8553665" y="6115050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keras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500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3BD8B44-CF89-4301-98EC-C917E8072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172" y="433745"/>
            <a:ext cx="4232221" cy="625651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D4D53D2-B19D-4E42-9973-539C6A03E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43" y="167742"/>
            <a:ext cx="2200878" cy="697563"/>
          </a:xfrm>
        </p:spPr>
        <p:txBody>
          <a:bodyPr>
            <a:normAutofit fontScale="90000"/>
          </a:bodyPr>
          <a:lstStyle/>
          <a:p>
            <a:r>
              <a:rPr lang="zh-CN" altLang="en-US" sz="2000" dirty="0"/>
              <a:t>实验结果</a:t>
            </a:r>
            <a:br>
              <a:rPr lang="en-US" altLang="zh-CN" sz="2000" dirty="0"/>
            </a:br>
            <a:r>
              <a:rPr lang="zh-CN" altLang="en-US" sz="2000" dirty="0"/>
              <a:t>速度：</a:t>
            </a:r>
            <a:br>
              <a:rPr lang="en-US" altLang="zh-CN" sz="2000" dirty="0"/>
            </a:br>
            <a:endParaRPr lang="en-US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0D6CB10-044D-470A-8A3A-FD0E42D7A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265" y="601418"/>
            <a:ext cx="4684845" cy="3513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059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37AFB7-B05B-413D-B5FC-C89B10894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56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1A48300-E552-40F7-8027-5678676BB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Machine generated alternative text:&#10;Builder - Graph Optimizer &#10;Scale fusion (for convolution) &#10;Vertical fusion &#10;Pattern-based matching on a topologically sorted graph &#10;Horizontal fusion &#10;Concat removal &#10;Dead layer removal &#10;Some optimizations are repeated (e.g. horizontal fusion and dead layer &#10;removal) &#10;Change in graph may result in new optimization opportunities &#10;Static &#10;Empirically assume enabled fusions always improve performance ">
            <a:extLst>
              <a:ext uri="{FF2B5EF4-FFF2-40B4-BE49-F238E27FC236}">
                <a16:creationId xmlns:a16="http://schemas.microsoft.com/office/drawing/2014/main" id="{E2149003-3752-4A69-A785-A447AEAD6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8" y="5751"/>
            <a:ext cx="121650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5688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439C9-95D3-45A0-ADFB-4AAD52562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70C21-A6C0-4619-B728-EAC19D1D2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Builder - Graph Optimizer - Vertical &#10;Fusion &#10;Conv &#10;CEF &#10;Eltwise &#10;Relu &#10;Conv &#10;w. eltwise &#10;Conv &#10;CRF &#10;w. eltwise/relu &#10;Relu &#10;For every two consecutive layers, check usage of the intermediate tensor and test &#10;all enabled fusion pattern &#10;If matched, replace two nodes with one fused nodes (or update the first node and &#10;remove the second) &#10;Continue from current node &#10;O ">
            <a:extLst>
              <a:ext uri="{FF2B5EF4-FFF2-40B4-BE49-F238E27FC236}">
                <a16:creationId xmlns:a16="http://schemas.microsoft.com/office/drawing/2014/main" id="{157C078B-2E9B-4575-A9A6-CCD3C199C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27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0730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8495</TotalTime>
  <Words>94</Words>
  <Application>Microsoft Office PowerPoint</Application>
  <PresentationFormat>Widescreen</PresentationFormat>
  <Paragraphs>31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华文新魏</vt:lpstr>
      <vt:lpstr>宋体</vt:lpstr>
      <vt:lpstr>方正姚体</vt:lpstr>
      <vt:lpstr>Arial</vt:lpstr>
      <vt:lpstr>Calibri</vt:lpstr>
      <vt:lpstr>Trebuchet MS</vt:lpstr>
      <vt:lpstr>Wingdings 3</vt:lpstr>
      <vt:lpstr>Facet</vt:lpstr>
      <vt:lpstr>进度汇报</vt:lpstr>
      <vt:lpstr>PowerPoint Presentation</vt:lpstr>
      <vt:lpstr>caffe 学习：</vt:lpstr>
      <vt:lpstr>PowerPoint Presentation</vt:lpstr>
      <vt:lpstr>实验结果： miss-fppi</vt:lpstr>
      <vt:lpstr>实验结果 速度： 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of an Inference Run with TensorRT</dc:title>
  <dc:creator>Brant Zhao</dc:creator>
  <cp:lastModifiedBy>Kuancheng Mao</cp:lastModifiedBy>
  <cp:revision>487</cp:revision>
  <dcterms:created xsi:type="dcterms:W3CDTF">2017-12-23T03:55:49Z</dcterms:created>
  <dcterms:modified xsi:type="dcterms:W3CDTF">2018-11-28T04:24:19Z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b558183-044c-4105-8d9c-cea02a2a3d86_Enabled">
    <vt:lpwstr>True</vt:lpwstr>
  </property>
  <property fmtid="{D5CDD505-2E9C-101B-9397-08002B2CF9AE}" pid="3" name="MSIP_Label_6b558183-044c-4105-8d9c-cea02a2a3d86_SiteId">
    <vt:lpwstr>43083d15-7273-40c1-b7db-39efd9ccc17a</vt:lpwstr>
  </property>
  <property fmtid="{D5CDD505-2E9C-101B-9397-08002B2CF9AE}" pid="4" name="MSIP_Label_6b558183-044c-4105-8d9c-cea02a2a3d86_Owner">
    <vt:lpwstr>kmao@nvidia.com</vt:lpwstr>
  </property>
  <property fmtid="{D5CDD505-2E9C-101B-9397-08002B2CF9AE}" pid="5" name="MSIP_Label_6b558183-044c-4105-8d9c-cea02a2a3d86_SetDate">
    <vt:lpwstr>2018-10-15T14:09:33.6637402Z</vt:lpwstr>
  </property>
  <property fmtid="{D5CDD505-2E9C-101B-9397-08002B2CF9AE}" pid="6" name="MSIP_Label_6b558183-044c-4105-8d9c-cea02a2a3d86_Name">
    <vt:lpwstr>Unrestricted</vt:lpwstr>
  </property>
  <property fmtid="{D5CDD505-2E9C-101B-9397-08002B2CF9AE}" pid="7" name="MSIP_Label_6b558183-044c-4105-8d9c-cea02a2a3d86_Application">
    <vt:lpwstr>Microsoft Azure Information Protection</vt:lpwstr>
  </property>
  <property fmtid="{D5CDD505-2E9C-101B-9397-08002B2CF9AE}" pid="8" name="MSIP_Label_6b558183-044c-4105-8d9c-cea02a2a3d86_Extended_MSFT_Method">
    <vt:lpwstr>Automatic</vt:lpwstr>
  </property>
  <property fmtid="{D5CDD505-2E9C-101B-9397-08002B2CF9AE}" pid="9" name="Sensitivity">
    <vt:lpwstr>Unrestricted</vt:lpwstr>
  </property>
</Properties>
</file>

<file path=docProps/thumbnail.jpeg>
</file>